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j-lt"/>
        <a:ea typeface="+mj-ea"/>
        <a:cs typeface="+mj-cs"/>
        <a:sym typeface="Calibri"/>
      </a:defRPr>
    </a:lvl1pPr>
    <a:lvl2pPr indent="228600" defTabSz="685800" latinLnBrk="0">
      <a:defRPr sz="900">
        <a:latin typeface="+mj-lt"/>
        <a:ea typeface="+mj-ea"/>
        <a:cs typeface="+mj-cs"/>
        <a:sym typeface="Calibri"/>
      </a:defRPr>
    </a:lvl2pPr>
    <a:lvl3pPr indent="457200" defTabSz="685800" latinLnBrk="0">
      <a:defRPr sz="900">
        <a:latin typeface="+mj-lt"/>
        <a:ea typeface="+mj-ea"/>
        <a:cs typeface="+mj-cs"/>
        <a:sym typeface="Calibri"/>
      </a:defRPr>
    </a:lvl3pPr>
    <a:lvl4pPr indent="685800" defTabSz="685800" latinLnBrk="0">
      <a:defRPr sz="900">
        <a:latin typeface="+mj-lt"/>
        <a:ea typeface="+mj-ea"/>
        <a:cs typeface="+mj-cs"/>
        <a:sym typeface="Calibri"/>
      </a:defRPr>
    </a:lvl4pPr>
    <a:lvl5pPr indent="914400" defTabSz="685800" latinLnBrk="0">
      <a:defRPr sz="900">
        <a:latin typeface="+mj-lt"/>
        <a:ea typeface="+mj-ea"/>
        <a:cs typeface="+mj-cs"/>
        <a:sym typeface="Calibri"/>
      </a:defRPr>
    </a:lvl5pPr>
    <a:lvl6pPr indent="1143000" defTabSz="685800" latinLnBrk="0">
      <a:defRPr sz="900">
        <a:latin typeface="+mj-lt"/>
        <a:ea typeface="+mj-ea"/>
        <a:cs typeface="+mj-cs"/>
        <a:sym typeface="Calibri"/>
      </a:defRPr>
    </a:lvl6pPr>
    <a:lvl7pPr indent="1371600" defTabSz="685800" latinLnBrk="0">
      <a:defRPr sz="900">
        <a:latin typeface="+mj-lt"/>
        <a:ea typeface="+mj-ea"/>
        <a:cs typeface="+mj-cs"/>
        <a:sym typeface="Calibri"/>
      </a:defRPr>
    </a:lvl7pPr>
    <a:lvl8pPr indent="1600200" defTabSz="685800" latinLnBrk="0">
      <a:defRPr sz="900">
        <a:latin typeface="+mj-lt"/>
        <a:ea typeface="+mj-ea"/>
        <a:cs typeface="+mj-cs"/>
        <a:sym typeface="Calibri"/>
      </a:defRPr>
    </a:lvl8pPr>
    <a:lvl9pPr indent="1828800" defTabSz="685800" latinLnBrk="0">
      <a:defRPr sz="9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/>
          <p:nvPr>
            <p:ph type="title"/>
          </p:nvPr>
        </p:nvSpPr>
        <p:spPr>
          <a:xfrm>
            <a:off x="457201" y="204785"/>
            <a:ext cx="3008315" cy="871540"/>
          </a:xfrm>
          <a:prstGeom prst="rect">
            <a:avLst/>
          </a:prstGeom>
        </p:spPr>
        <p:txBody>
          <a:bodyPr anchor="b"/>
          <a:lstStyle>
            <a:lvl1pPr algn="l">
              <a:defRPr b="1" sz="1500"/>
            </a:lvl1pPr>
          </a:lstStyle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idx="1"/>
          </p:nvPr>
        </p:nvSpPr>
        <p:spPr>
          <a:xfrm>
            <a:off x="3575050" y="204789"/>
            <a:ext cx="5111750" cy="438983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 Placeholder 3"/>
          <p:cNvSpPr/>
          <p:nvPr>
            <p:ph type="body" sz="half" idx="13"/>
          </p:nvPr>
        </p:nvSpPr>
        <p:spPr>
          <a:xfrm>
            <a:off x="457199" y="1076326"/>
            <a:ext cx="3008317" cy="351829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Text"/>
          <p:cNvSpPr txBox="1"/>
          <p:nvPr>
            <p:ph type="title"/>
          </p:nvPr>
        </p:nvSpPr>
        <p:spPr>
          <a:xfrm>
            <a:off x="1792288" y="3600450"/>
            <a:ext cx="5486402" cy="425054"/>
          </a:xfrm>
          <a:prstGeom prst="rect">
            <a:avLst/>
          </a:prstGeom>
        </p:spPr>
        <p:txBody>
          <a:bodyPr anchor="b"/>
          <a:lstStyle>
            <a:lvl1pPr algn="l">
              <a:defRPr b="1" sz="1500"/>
            </a:lvl1pPr>
          </a:lstStyle>
          <a:p>
            <a:pPr/>
            <a:r>
              <a:t>Title Text</a:t>
            </a:r>
          </a:p>
        </p:txBody>
      </p:sp>
      <p:sp>
        <p:nvSpPr>
          <p:cNvPr id="98" name="Picture Placeholder 2"/>
          <p:cNvSpPr/>
          <p:nvPr>
            <p:ph type="pic" sz="half" idx="13"/>
          </p:nvPr>
        </p:nvSpPr>
        <p:spPr>
          <a:xfrm>
            <a:off x="1792288" y="459581"/>
            <a:ext cx="5486402" cy="3086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9" name="Body Level One…"/>
          <p:cNvSpPr txBox="1"/>
          <p:nvPr>
            <p:ph type="body" sz="quarter" idx="1"/>
          </p:nvPr>
        </p:nvSpPr>
        <p:spPr>
          <a:xfrm>
            <a:off x="1792288" y="4025503"/>
            <a:ext cx="5486402" cy="60364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000"/>
            </a:lvl1pPr>
            <a:lvl2pPr marL="0" indent="0">
              <a:spcBef>
                <a:spcPts val="200"/>
              </a:spcBef>
              <a:buSzTx/>
              <a:buFontTx/>
              <a:buNone/>
              <a:defRPr sz="1000"/>
            </a:lvl2pPr>
            <a:lvl3pPr marL="0" indent="0">
              <a:spcBef>
                <a:spcPts val="200"/>
              </a:spcBef>
              <a:buSzTx/>
              <a:buFontTx/>
              <a:buNone/>
              <a:defRPr sz="1000"/>
            </a:lvl3pPr>
            <a:lvl4pPr marL="0" indent="0">
              <a:spcBef>
                <a:spcPts val="200"/>
              </a:spcBef>
              <a:buSzTx/>
              <a:buFontTx/>
              <a:buNone/>
              <a:defRPr sz="1000"/>
            </a:lvl4pPr>
            <a:lvl5pPr marL="0" indent="0">
              <a:spcBef>
                <a:spcPts val="200"/>
              </a:spcBef>
              <a:buSzTx/>
              <a:buFontTx/>
              <a:buNone/>
              <a:defRPr sz="1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/>
          <p:nvPr>
            <p:ph type="title"/>
          </p:nvPr>
        </p:nvSpPr>
        <p:spPr>
          <a:xfrm>
            <a:off x="6629400" y="205978"/>
            <a:ext cx="2057400" cy="438864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7" name="Body Level One…"/>
          <p:cNvSpPr txBox="1"/>
          <p:nvPr>
            <p:ph type="body" idx="1"/>
          </p:nvPr>
        </p:nvSpPr>
        <p:spPr>
          <a:xfrm>
            <a:off x="457200" y="205978"/>
            <a:ext cx="6019800" cy="438864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/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6" name="Body Level One…"/>
          <p:cNvSpPr txBox="1"/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/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/>
          <p:nvPr>
            <p:ph type="title"/>
          </p:nvPr>
        </p:nvSpPr>
        <p:spPr>
          <a:xfrm>
            <a:off x="722312" y="3305176"/>
            <a:ext cx="7772401" cy="1021558"/>
          </a:xfrm>
          <a:prstGeom prst="rect">
            <a:avLst/>
          </a:prstGeom>
        </p:spPr>
        <p:txBody>
          <a:bodyPr anchor="t"/>
          <a:lstStyle>
            <a:lvl1pPr>
              <a:defRPr b="1" cap="all" sz="3000">
                <a:solidFill>
                  <a:srgbClr val="FFFFFF"/>
                </a:solidFill>
                <a:latin typeface="Lithos Pro"/>
                <a:ea typeface="Lithos Pro"/>
                <a:cs typeface="Lithos Pro"/>
                <a:sym typeface="Lithos Pr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quarter" idx="1"/>
          </p:nvPr>
        </p:nvSpPr>
        <p:spPr>
          <a:xfrm>
            <a:off x="722312" y="2180033"/>
            <a:ext cx="7772401" cy="112514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  <a:lvl2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2pPr>
            <a:lvl3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3pPr>
            <a:lvl4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4pPr>
            <a:lvl5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1" name="Body Level One…"/>
          <p:cNvSpPr txBox="1"/>
          <p:nvPr>
            <p:ph type="body" sz="half" idx="1"/>
          </p:nvPr>
        </p:nvSpPr>
        <p:spPr>
          <a:xfrm>
            <a:off x="457200" y="1200150"/>
            <a:ext cx="4038600" cy="3394474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 marL="592931" indent="-250031">
              <a:defRPr sz="2100"/>
            </a:lvl2pPr>
            <a:lvl3pPr marL="925830" indent="-240030">
              <a:defRPr sz="2100"/>
            </a:lvl3pPr>
            <a:lvl4pPr marL="1305657" indent="-276957">
              <a:defRPr sz="2100"/>
            </a:lvl4pPr>
            <a:lvl5pPr marL="1648556" indent="-276957"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80" name="Body Level One…"/>
          <p:cNvSpPr txBox="1"/>
          <p:nvPr>
            <p:ph type="body" sz="quarter" idx="1"/>
          </p:nvPr>
        </p:nvSpPr>
        <p:spPr>
          <a:xfrm>
            <a:off x="457200" y="1151333"/>
            <a:ext cx="4040188" cy="47982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b="1" sz="1800"/>
            </a:lvl1pPr>
            <a:lvl2pPr marL="0" indent="0">
              <a:spcBef>
                <a:spcPts val="400"/>
              </a:spcBef>
              <a:buSzTx/>
              <a:buFontTx/>
              <a:buNone/>
              <a:defRPr b="1" sz="1800"/>
            </a:lvl2pPr>
            <a:lvl3pPr marL="0" indent="0">
              <a:spcBef>
                <a:spcPts val="400"/>
              </a:spcBef>
              <a:buSzTx/>
              <a:buFontTx/>
              <a:buNone/>
              <a:defRPr b="1" sz="1800"/>
            </a:lvl3pPr>
            <a:lvl4pPr marL="0" indent="0">
              <a:spcBef>
                <a:spcPts val="400"/>
              </a:spcBef>
              <a:buSzTx/>
              <a:buFontTx/>
              <a:buNone/>
              <a:defRPr b="1" sz="1800"/>
            </a:lvl4pPr>
            <a:lvl5pPr marL="0" indent="0">
              <a:spcBef>
                <a:spcPts val="400"/>
              </a:spcBef>
              <a:buSzTx/>
              <a:buFontTx/>
              <a:buNone/>
              <a:defRPr b="1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Text Placeholder 4"/>
          <p:cNvSpPr/>
          <p:nvPr>
            <p:ph type="body" sz="quarter" idx="13"/>
          </p:nvPr>
        </p:nvSpPr>
        <p:spPr>
          <a:xfrm>
            <a:off x="4645026" y="1151333"/>
            <a:ext cx="4041777" cy="47982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6359" y="4770746"/>
            <a:ext cx="457202" cy="34290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ectangle 4"/>
          <p:cNvSpPr/>
          <p:nvPr/>
        </p:nvSpPr>
        <p:spPr>
          <a:xfrm>
            <a:off x="8656359" y="4765261"/>
            <a:ext cx="457202" cy="3483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0">
    <p:bg>
      <p:bgPr>
        <a:solidFill>
          <a:srgbClr val="00A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Text"/>
          <p:cNvSpPr txBox="1"/>
          <p:nvPr>
            <p:ph type="title"/>
          </p:nvPr>
        </p:nvSpPr>
        <p:spPr>
          <a:xfrm>
            <a:off x="457201" y="204785"/>
            <a:ext cx="3008315" cy="871540"/>
          </a:xfrm>
          <a:prstGeom prst="rect">
            <a:avLst/>
          </a:prstGeom>
        </p:spPr>
        <p:txBody>
          <a:bodyPr anchor="b"/>
          <a:lstStyle>
            <a:lvl1pPr algn="l">
              <a:defRPr b="1" sz="1500"/>
            </a:lvl1pPr>
          </a:lstStyle>
          <a:p>
            <a:pPr/>
            <a:r>
              <a:t>Title Text</a:t>
            </a:r>
          </a:p>
        </p:txBody>
      </p:sp>
      <p:sp>
        <p:nvSpPr>
          <p:cNvPr id="214" name="Body Level One…"/>
          <p:cNvSpPr txBox="1"/>
          <p:nvPr>
            <p:ph type="body" idx="1"/>
          </p:nvPr>
        </p:nvSpPr>
        <p:spPr>
          <a:xfrm>
            <a:off x="3575050" y="204789"/>
            <a:ext cx="5111750" cy="438983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5" name="Text Placeholder 3"/>
          <p:cNvSpPr/>
          <p:nvPr>
            <p:ph type="body" sz="half" idx="13"/>
          </p:nvPr>
        </p:nvSpPr>
        <p:spPr>
          <a:xfrm>
            <a:off x="457199" y="1076326"/>
            <a:ext cx="3008317" cy="351829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icture Placeholder 2"/>
          <p:cNvSpPr/>
          <p:nvPr>
            <p:ph type="pic" sz="half" idx="13"/>
          </p:nvPr>
        </p:nvSpPr>
        <p:spPr>
          <a:xfrm>
            <a:off x="1792288" y="459581"/>
            <a:ext cx="5486402" cy="3086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4" name="Body Level One…"/>
          <p:cNvSpPr txBox="1"/>
          <p:nvPr>
            <p:ph type="body" sz="quarter" idx="1"/>
          </p:nvPr>
        </p:nvSpPr>
        <p:spPr>
          <a:xfrm>
            <a:off x="1792288" y="4025503"/>
            <a:ext cx="5486402" cy="60364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000"/>
            </a:lvl1pPr>
            <a:lvl2pPr marL="0" indent="0">
              <a:spcBef>
                <a:spcPts val="200"/>
              </a:spcBef>
              <a:buSzTx/>
              <a:buFontTx/>
              <a:buNone/>
              <a:defRPr sz="1000"/>
            </a:lvl2pPr>
            <a:lvl3pPr marL="0" indent="0">
              <a:spcBef>
                <a:spcPts val="200"/>
              </a:spcBef>
              <a:buSzTx/>
              <a:buFontTx/>
              <a:buNone/>
              <a:defRPr sz="1000"/>
            </a:lvl3pPr>
            <a:lvl4pPr marL="0" indent="0">
              <a:spcBef>
                <a:spcPts val="200"/>
              </a:spcBef>
              <a:buSzTx/>
              <a:buFontTx/>
              <a:buNone/>
              <a:defRPr sz="1000"/>
            </a:lvl4pPr>
            <a:lvl5pPr marL="0" indent="0">
              <a:spcBef>
                <a:spcPts val="200"/>
              </a:spcBef>
              <a:buSzTx/>
              <a:buFontTx/>
              <a:buNone/>
              <a:defRPr sz="1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6" name="Slide Number"/>
          <p:cNvSpPr txBox="1"/>
          <p:nvPr>
            <p:ph type="sldNum" sz="quarter" idx="2"/>
          </p:nvPr>
        </p:nvSpPr>
        <p:spPr>
          <a:xfrm>
            <a:off x="8455526" y="4796836"/>
            <a:ext cx="231275" cy="2147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Text"/>
          <p:cNvSpPr txBox="1"/>
          <p:nvPr>
            <p:ph type="title"/>
          </p:nvPr>
        </p:nvSpPr>
        <p:spPr>
          <a:xfrm>
            <a:off x="6629400" y="205978"/>
            <a:ext cx="2057400" cy="438864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3" name="Body Level One…"/>
          <p:cNvSpPr txBox="1"/>
          <p:nvPr>
            <p:ph type="body" idx="1"/>
          </p:nvPr>
        </p:nvSpPr>
        <p:spPr>
          <a:xfrm>
            <a:off x="457200" y="205978"/>
            <a:ext cx="6019800" cy="438864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3305176"/>
            <a:ext cx="7772401" cy="1021558"/>
          </a:xfrm>
          <a:prstGeom prst="rect">
            <a:avLst/>
          </a:prstGeom>
        </p:spPr>
        <p:txBody>
          <a:bodyPr anchor="t"/>
          <a:lstStyle>
            <a:lvl1pPr>
              <a:defRPr b="1" cap="all" sz="3000">
                <a:solidFill>
                  <a:srgbClr val="FFFFFF"/>
                </a:solidFill>
                <a:latin typeface="Lithos Pro"/>
                <a:ea typeface="Lithos Pro"/>
                <a:cs typeface="Lithos Pro"/>
                <a:sym typeface="Lithos Pr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180033"/>
            <a:ext cx="7772401" cy="112514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  <a:lvl2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2pPr>
            <a:lvl3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3pPr>
            <a:lvl4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4pPr>
            <a:lvl5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200150"/>
            <a:ext cx="4038600" cy="3394474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 marL="592931" indent="-250031">
              <a:defRPr sz="2100"/>
            </a:lvl2pPr>
            <a:lvl3pPr marL="925830" indent="-240030">
              <a:defRPr sz="2100"/>
            </a:lvl3pPr>
            <a:lvl4pPr marL="1305657" indent="-276957">
              <a:defRPr sz="2100"/>
            </a:lvl4pPr>
            <a:lvl5pPr marL="1648556" indent="-276957"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151333"/>
            <a:ext cx="4040188" cy="47982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b="1" sz="1800"/>
            </a:lvl1pPr>
            <a:lvl2pPr marL="0" indent="0">
              <a:spcBef>
                <a:spcPts val="400"/>
              </a:spcBef>
              <a:buSzTx/>
              <a:buFontTx/>
              <a:buNone/>
              <a:defRPr b="1" sz="1800"/>
            </a:lvl2pPr>
            <a:lvl3pPr marL="0" indent="0">
              <a:spcBef>
                <a:spcPts val="400"/>
              </a:spcBef>
              <a:buSzTx/>
              <a:buFontTx/>
              <a:buNone/>
              <a:defRPr b="1" sz="1800"/>
            </a:lvl3pPr>
            <a:lvl4pPr marL="0" indent="0">
              <a:spcBef>
                <a:spcPts val="400"/>
              </a:spcBef>
              <a:buSzTx/>
              <a:buFontTx/>
              <a:buNone/>
              <a:defRPr b="1" sz="1800"/>
            </a:lvl4pPr>
            <a:lvl5pPr marL="0" indent="0">
              <a:spcBef>
                <a:spcPts val="400"/>
              </a:spcBef>
              <a:buSzTx/>
              <a:buFontTx/>
              <a:buNone/>
              <a:defRPr b="1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4645026" y="1151333"/>
            <a:ext cx="4041777" cy="47982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62781" y="4794967"/>
            <a:ext cx="224021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transition xmlns:p14="http://schemas.microsoft.com/office/powerpoint/2010/main" spd="med" advClick="1"/>
  <p:txStyles>
    <p:titleStyle>
      <a:lvl1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587828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.png"/><Relationship Id="rId3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9.png"/><Relationship Id="rId3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.jpeg"/><Relationship Id="rId3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2954"/>
            <a:ext cx="9190060" cy="5169409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TextBox 3"/>
          <p:cNvSpPr txBox="1"/>
          <p:nvPr/>
        </p:nvSpPr>
        <p:spPr>
          <a:xfrm>
            <a:off x="1828799" y="684655"/>
            <a:ext cx="5683830" cy="42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Welcome to Sutter Health CPMC’s</a:t>
            </a:r>
          </a:p>
        </p:txBody>
      </p:sp>
      <p:pic>
        <p:nvPicPr>
          <p:cNvPr id="255" name="Picture 19" descr="Picture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0605" y="1459036"/>
            <a:ext cx="5782790" cy="11123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50800" dir="5400000">
              <a:srgbClr val="000000">
                <a:alpha val="43137"/>
              </a:srgbClr>
            </a:outerShdw>
          </a:effectLst>
        </p:spPr>
      </p:pic>
      <p:pic>
        <p:nvPicPr>
          <p:cNvPr id="256" name="Picture 20" descr="Picture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09072" y="2881566"/>
            <a:ext cx="1923283" cy="700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5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Box 3"/>
          <p:cNvSpPr txBox="1"/>
          <p:nvPr/>
        </p:nvSpPr>
        <p:spPr>
          <a:xfrm>
            <a:off x="1143000" y="101946"/>
            <a:ext cx="6858000" cy="876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002" tIns="24002" rIns="24002" bIns="24002">
            <a:spAutoFit/>
          </a:bodyPr>
          <a:lstStyle/>
          <a:p>
            <a:pPr algn="ctr" defTabSz="685918">
              <a:defRPr b="1" sz="7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918">
              <a:defRPr b="1" sz="27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New Hospital at Valencia &amp; Cesar Chavez</a:t>
            </a:r>
          </a:p>
          <a:p>
            <a:pPr algn="r" defTabSz="685918">
              <a:defRPr b="1" i="1" sz="24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Open!</a:t>
            </a:r>
          </a:p>
        </p:txBody>
      </p:sp>
      <p:pic>
        <p:nvPicPr>
          <p:cNvPr id="30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18800" r="3567" b="8098"/>
          <a:stretch>
            <a:fillRect/>
          </a:stretch>
        </p:blipFill>
        <p:spPr>
          <a:xfrm>
            <a:off x="1112066" y="1226818"/>
            <a:ext cx="6888935" cy="39166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 Box 3"/>
          <p:cNvSpPr txBox="1"/>
          <p:nvPr/>
        </p:nvSpPr>
        <p:spPr>
          <a:xfrm>
            <a:off x="1143000" y="101946"/>
            <a:ext cx="6858000" cy="876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002" tIns="24002" rIns="24002" bIns="24002">
            <a:spAutoFit/>
          </a:bodyPr>
          <a:lstStyle/>
          <a:p>
            <a:pPr algn="ctr" defTabSz="685918">
              <a:defRPr b="1" sz="7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918">
              <a:defRPr b="1" sz="27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New Hospital at Valencia &amp; Cesar Chavez</a:t>
            </a:r>
          </a:p>
          <a:p>
            <a:pPr algn="r" defTabSz="685918">
              <a:defRPr b="1" i="1" sz="24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Open!</a:t>
            </a:r>
          </a:p>
        </p:txBody>
      </p:sp>
      <p:pic>
        <p:nvPicPr>
          <p:cNvPr id="31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14889" r="0" b="8444"/>
          <a:stretch>
            <a:fillRect/>
          </a:stretch>
        </p:blipFill>
        <p:spPr>
          <a:xfrm>
            <a:off x="1143000" y="1200150"/>
            <a:ext cx="6858000" cy="394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 Box 3"/>
          <p:cNvSpPr txBox="1"/>
          <p:nvPr/>
        </p:nvSpPr>
        <p:spPr>
          <a:xfrm>
            <a:off x="1143000" y="101946"/>
            <a:ext cx="6858000" cy="876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002" tIns="24002" rIns="24002" bIns="24002">
            <a:spAutoFit/>
          </a:bodyPr>
          <a:lstStyle/>
          <a:p>
            <a:pPr algn="ctr" defTabSz="685918">
              <a:defRPr b="1" sz="7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918">
              <a:defRPr b="1" sz="27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New Hospital at Valencia &amp; Cesar Chavez</a:t>
            </a:r>
          </a:p>
          <a:p>
            <a:pPr algn="r" defTabSz="685918">
              <a:defRPr b="1" i="1" sz="24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Open!</a:t>
            </a:r>
          </a:p>
        </p:txBody>
      </p:sp>
      <p:pic>
        <p:nvPicPr>
          <p:cNvPr id="31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6250" b="4721"/>
          <a:stretch>
            <a:fillRect/>
          </a:stretch>
        </p:blipFill>
        <p:spPr>
          <a:xfrm>
            <a:off x="1143000" y="1221789"/>
            <a:ext cx="6858000" cy="3921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 Box 3"/>
          <p:cNvSpPr txBox="1"/>
          <p:nvPr/>
        </p:nvSpPr>
        <p:spPr>
          <a:xfrm>
            <a:off x="1143000" y="101946"/>
            <a:ext cx="6858000" cy="876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002" tIns="24002" rIns="24002" bIns="24002">
            <a:spAutoFit/>
          </a:bodyPr>
          <a:lstStyle/>
          <a:p>
            <a:pPr algn="ctr" defTabSz="685918">
              <a:defRPr b="1" sz="7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918">
              <a:defRPr b="1" sz="27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New Hospital at Valencia &amp; Cesar Chavez</a:t>
            </a:r>
          </a:p>
          <a:p>
            <a:pPr algn="r" defTabSz="685918">
              <a:defRPr b="1" i="1" sz="24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Open!</a:t>
            </a:r>
          </a:p>
        </p:txBody>
      </p:sp>
      <p:pic>
        <p:nvPicPr>
          <p:cNvPr id="31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2307" r="0" b="16952"/>
          <a:stretch>
            <a:fillRect/>
          </a:stretch>
        </p:blipFill>
        <p:spPr>
          <a:xfrm>
            <a:off x="1143000" y="1197292"/>
            <a:ext cx="6858000" cy="3946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6223" t="3230" r="0" b="25655"/>
          <a:stretch>
            <a:fillRect/>
          </a:stretch>
        </p:blipFill>
        <p:spPr>
          <a:xfrm>
            <a:off x="1142999" y="0"/>
            <a:ext cx="6858003" cy="5200650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ubtitle 3"/>
          <p:cNvSpPr txBox="1"/>
          <p:nvPr>
            <p:ph type="body" sz="quarter" idx="1"/>
          </p:nvPr>
        </p:nvSpPr>
        <p:spPr>
          <a:xfrm>
            <a:off x="1600200" y="285750"/>
            <a:ext cx="5943600" cy="1314450"/>
          </a:xfrm>
          <a:prstGeom prst="rect">
            <a:avLst/>
          </a:prstGeom>
        </p:spPr>
        <p:txBody>
          <a:bodyPr/>
          <a:lstStyle>
            <a:lvl1pPr>
              <a:spcBef>
                <a:spcPts val="800"/>
              </a:spcBef>
              <a:defRPr b="1" sz="36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Please respect the park and dispose of all trash.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 txBox="1"/>
          <p:nvPr>
            <p:ph type="title"/>
          </p:nvPr>
        </p:nvSpPr>
        <p:spPr>
          <a:xfrm>
            <a:off x="1314450" y="457200"/>
            <a:ext cx="6572250" cy="1200150"/>
          </a:xfrm>
          <a:prstGeom prst="rect">
            <a:avLst/>
          </a:prstGeom>
        </p:spPr>
        <p:txBody>
          <a:bodyPr/>
          <a:lstStyle>
            <a:lvl1pPr defTabSz="548640">
              <a:defRPr b="1" sz="28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Portable restrooms are provided along the park for your convenience.</a:t>
            </a:r>
          </a:p>
        </p:txBody>
      </p:sp>
      <p:pic>
        <p:nvPicPr>
          <p:cNvPr id="32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7550" y="2200275"/>
            <a:ext cx="2428875" cy="2428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Clouds" descr="Cloud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2954"/>
            <a:ext cx="9190060" cy="516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BB Full" descr="BB Full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01940" y="-31313"/>
            <a:ext cx="9255333" cy="5206126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260" name="BB Cover" descr="BB Cover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900" y="-56074"/>
            <a:ext cx="4161363" cy="5231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Paddington Cover" descr="Paddington Cover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81981" y="33034"/>
            <a:ext cx="4276728" cy="514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MITP Logo" descr="MITP Logo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25999" y="725188"/>
            <a:ext cx="4255156" cy="8185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50800" dir="5400000">
              <a:srgbClr val="000000">
                <a:alpha val="43137"/>
              </a:srgbClr>
            </a:outerShdw>
          </a:effectLst>
        </p:spPr>
      </p:pic>
      <p:pic>
        <p:nvPicPr>
          <p:cNvPr id="263" name="Picture 1" descr="Picture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200976" y="1723419"/>
            <a:ext cx="3505203" cy="176273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GP MovieText"/>
          <p:cNvSpPr txBox="1"/>
          <p:nvPr/>
        </p:nvSpPr>
        <p:spPr>
          <a:xfrm>
            <a:off x="5207072" y="1794553"/>
            <a:ext cx="3493011" cy="811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80000"/>
              </a:lnSpc>
              <a:defRPr b="1" cap="all" sz="2800">
                <a:solidFill>
                  <a:srgbClr val="FFFFFF"/>
                </a:solidFill>
                <a:latin typeface="Lithos Pro"/>
                <a:ea typeface="Lithos Pro"/>
                <a:cs typeface="Lithos Pro"/>
                <a:sym typeface="Lithos Pro"/>
              </a:defRPr>
            </a:pPr>
            <a:r>
              <a:t>BEAUTY</a:t>
            </a:r>
            <a:br/>
            <a:r>
              <a:t>AND THE BEAST</a:t>
            </a:r>
          </a:p>
        </p:txBody>
      </p:sp>
      <p:sp>
        <p:nvSpPr>
          <p:cNvPr id="265" name="GP Date "/>
          <p:cNvSpPr txBox="1"/>
          <p:nvPr/>
        </p:nvSpPr>
        <p:spPr>
          <a:xfrm>
            <a:off x="5207072" y="2542137"/>
            <a:ext cx="3493011" cy="36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200"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t>Saturday, Sept 15</a:t>
            </a:r>
            <a:r>
              <a:rPr baseline="30000"/>
              <a:t>th</a:t>
            </a:r>
          </a:p>
        </p:txBody>
      </p:sp>
      <p:sp>
        <p:nvSpPr>
          <p:cNvPr id="266" name="GP Location"/>
          <p:cNvSpPr txBox="1"/>
          <p:nvPr/>
        </p:nvSpPr>
        <p:spPr>
          <a:xfrm>
            <a:off x="5207072" y="3018819"/>
            <a:ext cx="3493011" cy="358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pPr/>
            <a:r>
              <a:t>Glen Park</a:t>
            </a:r>
          </a:p>
        </p:txBody>
      </p:sp>
      <p:pic>
        <p:nvPicPr>
          <p:cNvPr id="267" name="Logos" descr="Logos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594676" y="3849384"/>
            <a:ext cx="2717803" cy="990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6" presetID="18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>
                                        <p:cTn id="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xit" nodeType="afterEffect" presetSubtype="6" presetID="18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strips(downRight)" transition="out">
                                      <p:cBhvr>
                                        <p:cTn id="10" dur="800" fill="hold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9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00"/>
                            </p:stCondLst>
                            <p:childTnLst>
                              <p:par>
                                <p:cTn id="18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00"/>
                            </p:stCondLst>
                            <p:childTnLst>
                              <p:par>
                                <p:cTn id="23" presetClass="entr" nodeType="afterEffect" presetSubtype="8" presetID="7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7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7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450"/>
                            </p:stCondLst>
                            <p:childTnLst>
                              <p:par>
                                <p:cTn id="28" presetClass="entr" nodeType="afterEffect" presetSubtype="8" presetID="2" grpId="6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50"/>
                            </p:stCondLst>
                            <p:childTnLst>
                              <p:par>
                                <p:cTn id="33" presetClass="entr" nodeType="afterEffect" presetSubtype="8" presetID="2" grpId="7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750"/>
                            </p:stCondLst>
                            <p:childTnLst>
                              <p:par>
                                <p:cTn id="38" presetClass="entr" nodeType="afterEffect" presetSubtype="8" presetID="2" grpId="8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600"/>
                            </p:stCondLst>
                            <p:childTnLst>
                              <p:par>
                                <p:cTn id="43" presetClass="entr" nodeType="afterEffect" presetSubtype="8" presetID="7" grpId="9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2"/>
      <p:bldP build="whole" bldLvl="1" animBg="1" rev="0" advAuto="0" spid="266" grpId="8"/>
      <p:bldP build="whole" bldLvl="1" animBg="1" rev="0" advAuto="0" spid="260" grpId="3"/>
      <p:bldP build="whole" bldLvl="1" animBg="1" rev="0" advAuto="0" spid="263" grpId="5"/>
      <p:bldP build="whole" bldLvl="1" animBg="1" rev="0" advAuto="0" spid="265" grpId="7"/>
      <p:bldP build="whole" bldLvl="1" animBg="1" rev="0" advAuto="0" spid="264" grpId="6"/>
      <p:bldP build="whole" bldLvl="1" animBg="1" rev="0" advAuto="0" spid="267" grpId="9"/>
      <p:bldP build="whole" bldLvl="1" animBg="1" rev="0" advAuto="0" spid="259" grpId="1"/>
      <p:bldP build="whole" bldLvl="1" animBg="1" rev="0" advAuto="0" spid="262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2954"/>
            <a:ext cx="9190060" cy="516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5481" y="0"/>
            <a:ext cx="4276728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7599" y="692153"/>
            <a:ext cx="4255156" cy="8185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50800" dir="5400000">
              <a:srgbClr val="000000">
                <a:alpha val="43137"/>
              </a:srgbClr>
            </a:outerShdw>
          </a:effectLst>
        </p:spPr>
      </p:pic>
      <p:pic>
        <p:nvPicPr>
          <p:cNvPr id="272" name="Picture 1" descr="Picture 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2575" y="1723419"/>
            <a:ext cx="3505203" cy="176273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TextBox 4"/>
          <p:cNvSpPr txBox="1"/>
          <p:nvPr/>
        </p:nvSpPr>
        <p:spPr>
          <a:xfrm>
            <a:off x="1498671" y="1819953"/>
            <a:ext cx="3493012" cy="472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cap="all" sz="3000">
                <a:solidFill>
                  <a:srgbClr val="FFFFFF"/>
                </a:solidFill>
                <a:latin typeface="Lithos Pro"/>
                <a:ea typeface="Lithos Pro"/>
                <a:cs typeface="Lithos Pro"/>
                <a:sym typeface="Lithos Pro"/>
              </a:defRPr>
            </a:lvl1pPr>
          </a:lstStyle>
          <a:p>
            <a:pPr/>
            <a:r>
              <a:t>Paddington 2</a:t>
            </a:r>
          </a:p>
        </p:txBody>
      </p:sp>
      <p:sp>
        <p:nvSpPr>
          <p:cNvPr id="274" name="TextBox 7"/>
          <p:cNvSpPr txBox="1"/>
          <p:nvPr/>
        </p:nvSpPr>
        <p:spPr>
          <a:xfrm>
            <a:off x="1498671" y="2275437"/>
            <a:ext cx="3493012" cy="36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200"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t>Saturday, Sept 22</a:t>
            </a:r>
            <a:r>
              <a:rPr baseline="30000"/>
              <a:t>nd</a:t>
            </a:r>
          </a:p>
        </p:txBody>
      </p:sp>
      <p:sp>
        <p:nvSpPr>
          <p:cNvPr id="275" name="TextBox 8"/>
          <p:cNvSpPr txBox="1"/>
          <p:nvPr/>
        </p:nvSpPr>
        <p:spPr>
          <a:xfrm>
            <a:off x="1498671" y="2942619"/>
            <a:ext cx="3493012" cy="358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pPr/>
            <a:r>
              <a:t>Upper Noe Valley Rec. Center</a:t>
            </a:r>
          </a:p>
        </p:txBody>
      </p:sp>
      <p:pic>
        <p:nvPicPr>
          <p:cNvPr id="276" name="Picture 20" descr="Picture 2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86276" y="3849384"/>
            <a:ext cx="2717803" cy="990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2954"/>
            <a:ext cx="9190060" cy="5169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5481" y="0"/>
            <a:ext cx="4276728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7599" y="692153"/>
            <a:ext cx="4255156" cy="8185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50800" dir="5400000">
              <a:srgbClr val="000000">
                <a:alpha val="43137"/>
              </a:srgbClr>
            </a:outerShdw>
          </a:effectLst>
        </p:spPr>
      </p:pic>
      <p:pic>
        <p:nvPicPr>
          <p:cNvPr id="281" name="Picture 1" descr="Picture 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2575" y="1723419"/>
            <a:ext cx="3505203" cy="1762731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TextBox 4"/>
          <p:cNvSpPr txBox="1"/>
          <p:nvPr/>
        </p:nvSpPr>
        <p:spPr>
          <a:xfrm>
            <a:off x="1498671" y="1819953"/>
            <a:ext cx="3493012" cy="472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cap="all" sz="3000">
                <a:solidFill>
                  <a:srgbClr val="FFFFFF"/>
                </a:solidFill>
                <a:latin typeface="Lithos Pro"/>
                <a:ea typeface="Lithos Pro"/>
                <a:cs typeface="Lithos Pro"/>
                <a:sym typeface="Lithos Pro"/>
              </a:defRPr>
            </a:lvl1pPr>
          </a:lstStyle>
          <a:p>
            <a:pPr/>
            <a:r>
              <a:t>Paddington 2</a:t>
            </a:r>
          </a:p>
        </p:txBody>
      </p:sp>
      <p:sp>
        <p:nvSpPr>
          <p:cNvPr id="283" name="TextBox 7"/>
          <p:cNvSpPr txBox="1"/>
          <p:nvPr/>
        </p:nvSpPr>
        <p:spPr>
          <a:xfrm>
            <a:off x="1498671" y="2275437"/>
            <a:ext cx="3493012" cy="36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200"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pPr>
            <a:r>
              <a:t>Saturday, Sept 22</a:t>
            </a:r>
            <a:r>
              <a:rPr baseline="30000"/>
              <a:t>nd</a:t>
            </a:r>
          </a:p>
        </p:txBody>
      </p:sp>
      <p:sp>
        <p:nvSpPr>
          <p:cNvPr id="284" name="TextBox 8"/>
          <p:cNvSpPr txBox="1"/>
          <p:nvPr/>
        </p:nvSpPr>
        <p:spPr>
          <a:xfrm>
            <a:off x="1498671" y="2942619"/>
            <a:ext cx="3493012" cy="358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Adobe Garamond Pro"/>
                <a:ea typeface="Adobe Garamond Pro"/>
                <a:cs typeface="Adobe Garamond Pro"/>
                <a:sym typeface="Adobe Garamond Pro"/>
              </a:defRPr>
            </a:lvl1pPr>
          </a:lstStyle>
          <a:p>
            <a:pPr/>
            <a:r>
              <a:t>Upper Noe Valley Rec. Center</a:t>
            </a:r>
          </a:p>
        </p:txBody>
      </p:sp>
      <p:pic>
        <p:nvPicPr>
          <p:cNvPr id="285" name="Picture 20" descr="Picture 2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86276" y="3849384"/>
            <a:ext cx="2717803" cy="990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285750"/>
            <a:ext cx="6860007" cy="377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600" y="4411964"/>
            <a:ext cx="2016562" cy="514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5664" t="25777" r="0" b="0"/>
          <a:stretch>
            <a:fillRect/>
          </a:stretch>
        </p:blipFill>
        <p:spPr>
          <a:xfrm>
            <a:off x="1147167" y="1325880"/>
            <a:ext cx="6853836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600" y="4411964"/>
            <a:ext cx="2016562" cy="514352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extBox 1"/>
          <p:cNvSpPr txBox="1"/>
          <p:nvPr/>
        </p:nvSpPr>
        <p:spPr>
          <a:xfrm>
            <a:off x="1485900" y="57148"/>
            <a:ext cx="6400800" cy="1275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Pediatric After Hours Care at Valencia and Cesar Chavez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2"/>
          <p:cNvSpPr/>
          <p:nvPr/>
        </p:nvSpPr>
        <p:spPr>
          <a:xfrm>
            <a:off x="1143000" y="0"/>
            <a:ext cx="6858000" cy="1372895"/>
          </a:xfrm>
          <a:prstGeom prst="rect">
            <a:avLst/>
          </a:prstGeom>
          <a:solidFill>
            <a:srgbClr val="00AAA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295" name="TextBox 1"/>
          <p:cNvSpPr txBox="1"/>
          <p:nvPr/>
        </p:nvSpPr>
        <p:spPr>
          <a:xfrm>
            <a:off x="1485900" y="57148"/>
            <a:ext cx="6400800" cy="1275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SPMF Valencia Street Care Center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899 Valencia St at 20</a:t>
            </a:r>
            <a:r>
              <a:rPr baseline="30000"/>
              <a:t>th</a:t>
            </a:r>
            <a:r>
              <a:t> St</a:t>
            </a:r>
          </a:p>
        </p:txBody>
      </p:sp>
      <p:grpSp>
        <p:nvGrpSpPr>
          <p:cNvPr id="298" name="Group 4"/>
          <p:cNvGrpSpPr/>
          <p:nvPr/>
        </p:nvGrpSpPr>
        <p:grpSpPr>
          <a:xfrm>
            <a:off x="1371600" y="1497373"/>
            <a:ext cx="3116313" cy="3531830"/>
            <a:chOff x="0" y="0"/>
            <a:chExt cx="3116312" cy="3531829"/>
          </a:xfrm>
        </p:grpSpPr>
        <p:pic>
          <p:nvPicPr>
            <p:cNvPr id="296" name="Picture 5" descr="Picture 5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50000" b="19721"/>
            <a:stretch>
              <a:fillRect/>
            </a:stretch>
          </p:blipFill>
          <p:spPr>
            <a:xfrm>
              <a:off x="0" y="-1"/>
              <a:ext cx="3116313" cy="35318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Rectangle 7"/>
            <p:cNvSpPr/>
            <p:nvPr/>
          </p:nvSpPr>
          <p:spPr>
            <a:xfrm>
              <a:off x="1771650" y="2971758"/>
              <a:ext cx="1344663" cy="56007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99" name="Rectangle 9"/>
          <p:cNvSpPr txBox="1"/>
          <p:nvPr/>
        </p:nvSpPr>
        <p:spPr>
          <a:xfrm>
            <a:off x="4594859" y="1497330"/>
            <a:ext cx="3273061" cy="185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Services:</a:t>
            </a:r>
          </a:p>
          <a:p>
            <a:pPr marL="214313" indent="-214313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adult and pediatric primary care </a:t>
            </a:r>
          </a:p>
          <a:p>
            <a:pPr marL="214313" indent="-214313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lab and imaging</a:t>
            </a:r>
          </a:p>
          <a:p>
            <a:pPr marL="214313" indent="-214313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integrative health</a:t>
            </a:r>
          </a:p>
        </p:txBody>
      </p:sp>
      <p:pic>
        <p:nvPicPr>
          <p:cNvPr id="300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l="22018" t="0" r="0" b="0"/>
          <a:stretch>
            <a:fillRect/>
          </a:stretch>
        </p:blipFill>
        <p:spPr>
          <a:xfrm>
            <a:off x="3028949" y="4286250"/>
            <a:ext cx="2042296" cy="788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 Box 3"/>
          <p:cNvSpPr txBox="1"/>
          <p:nvPr/>
        </p:nvSpPr>
        <p:spPr>
          <a:xfrm>
            <a:off x="1143000" y="101946"/>
            <a:ext cx="6858000" cy="876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002" tIns="24002" rIns="24002" bIns="24002">
            <a:spAutoFit/>
          </a:bodyPr>
          <a:lstStyle/>
          <a:p>
            <a:pPr algn="ctr" defTabSz="685918">
              <a:defRPr b="1" sz="7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918">
              <a:defRPr b="1" sz="27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New Hospital at Valencia &amp; Cesar Chavez</a:t>
            </a:r>
          </a:p>
          <a:p>
            <a:pPr algn="r" defTabSz="685918">
              <a:defRPr b="1" i="1" sz="24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Open!</a:t>
            </a:r>
          </a:p>
        </p:txBody>
      </p:sp>
      <p:pic>
        <p:nvPicPr>
          <p:cNvPr id="303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3062" t="0" r="0" b="3014"/>
          <a:stretch>
            <a:fillRect/>
          </a:stretch>
        </p:blipFill>
        <p:spPr>
          <a:xfrm>
            <a:off x="1143001" y="1097280"/>
            <a:ext cx="6873996" cy="4046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 Box 3"/>
          <p:cNvSpPr txBox="1"/>
          <p:nvPr/>
        </p:nvSpPr>
        <p:spPr>
          <a:xfrm>
            <a:off x="1143000" y="101946"/>
            <a:ext cx="6858000" cy="876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002" tIns="24002" rIns="24002" bIns="24002">
            <a:spAutoFit/>
          </a:bodyPr>
          <a:lstStyle/>
          <a:p>
            <a:pPr algn="ctr" defTabSz="685918">
              <a:defRPr b="1" sz="7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918">
              <a:defRPr b="1" sz="27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New Hospital at Valencia &amp; Cesar Chavez</a:t>
            </a:r>
          </a:p>
          <a:p>
            <a:pPr algn="r" defTabSz="685918">
              <a:defRPr b="1" i="1" sz="24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Open!</a:t>
            </a:r>
          </a:p>
        </p:txBody>
      </p:sp>
      <p:pic>
        <p:nvPicPr>
          <p:cNvPr id="30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20958" r="0" b="9200"/>
          <a:stretch>
            <a:fillRect/>
          </a:stretch>
        </p:blipFill>
        <p:spPr>
          <a:xfrm>
            <a:off x="1143000" y="1152010"/>
            <a:ext cx="6858000" cy="3991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